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 id="263" r:id="rId3"/>
    <p:sldId id="264"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109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4746383"/>
            <a:ext cx="9144000" cy="614182"/>
          </a:xfrm>
        </p:spPr>
        <p:txBody>
          <a:bodyPr>
            <a:noAutofit/>
          </a:bodyPr>
          <a:lstStyle>
            <a:lvl1pPr algn="ctr">
              <a:defRPr sz="4400" b="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0" y="5360565"/>
            <a:ext cx="9144000" cy="912913"/>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1524293" y="6352997"/>
            <a:ext cx="3496518" cy="365125"/>
          </a:xfrm>
        </p:spPr>
        <p:txBody>
          <a:bodyPr/>
          <a:lstStyle/>
          <a:p>
            <a:endParaRPr lang="en-US" dirty="0"/>
          </a:p>
        </p:txBody>
      </p:sp>
    </p:spTree>
    <p:extLst>
      <p:ext uri="{BB962C8B-B14F-4D97-AF65-F5344CB8AC3E}">
        <p14:creationId xmlns:p14="http://schemas.microsoft.com/office/powerpoint/2010/main" val="126269633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2508" y="1290056"/>
            <a:ext cx="8811491" cy="654491"/>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81890" y="1944547"/>
            <a:ext cx="8104909" cy="418161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488240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2037144"/>
            <a:ext cx="4038600" cy="4089019"/>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37144"/>
            <a:ext cx="4038600" cy="4089019"/>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0157632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0443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684161"/>
            <a:ext cx="4040188" cy="342727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4439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684161"/>
            <a:ext cx="4041775" cy="342727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27597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0119071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6" name="Text Placeholder 5"/>
          <p:cNvSpPr>
            <a:spLocks noGrp="1"/>
          </p:cNvSpPr>
          <p:nvPr>
            <p:ph type="body" sz="quarter" idx="11"/>
          </p:nvPr>
        </p:nvSpPr>
        <p:spPr>
          <a:xfrm>
            <a:off x="301625" y="1377388"/>
            <a:ext cx="8610600" cy="465352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5958431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40294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342663"/>
            <a:ext cx="5486400" cy="33849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862750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7854" y="1304785"/>
            <a:ext cx="8876145" cy="73235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71055" y="2063187"/>
            <a:ext cx="8256255" cy="405982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2418145" y="6356350"/>
            <a:ext cx="349651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857500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8" r:id="rId6"/>
    <p:sldLayoutId id="2147483655" r:id="rId7"/>
    <p:sldLayoutId id="2147483657" r:id="rId8"/>
  </p:sldLayoutIdLst>
  <p:timing>
    <p:tnLst>
      <p:par>
        <p:cTn id="1" dur="indefinite" restart="never" nodeType="tmRoot"/>
      </p:par>
    </p:tnLst>
  </p:timing>
  <p:txStyles>
    <p:titleStyle>
      <a:lvl1pPr algn="l" defTabSz="457200" rtl="0" eaLnBrk="1" latinLnBrk="0" hangingPunct="1">
        <a:spcBef>
          <a:spcPct val="0"/>
        </a:spcBef>
        <a:buNone/>
        <a:defRPr sz="3000" b="1" kern="1200">
          <a:solidFill>
            <a:schemeClr val="tx2"/>
          </a:solidFill>
          <a:effectLst>
            <a:outerShdw blurRad="50800" dist="38100" dir="5400000" algn="t" rotWithShape="0">
              <a:prstClr val="black">
                <a:alpha val="40000"/>
              </a:prstClr>
            </a:outerShdw>
          </a:effectLst>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543488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lnSpcReduction="10000"/>
          </a:bodyPr>
          <a:lstStyle/>
          <a:p>
            <a:pPr marL="0" indent="0" algn="ctr">
              <a:buNone/>
            </a:pPr>
            <a:r>
              <a:rPr lang="en-US" sz="3500" dirty="0"/>
              <a:t>This presentation was produced under an Interagency Agreement (IAA) between the U.S. Department of Education and the National Aeronautics and Space Administration (NASA), </a:t>
            </a:r>
            <a:br>
              <a:rPr lang="en-US" sz="3500" dirty="0"/>
            </a:br>
            <a:r>
              <a:rPr lang="en-US" sz="3500" dirty="0"/>
              <a:t>IAA ED-ESE-14-J-0013. </a:t>
            </a:r>
          </a:p>
          <a:p>
            <a:pPr marL="0" indent="0" algn="ctr">
              <a:buNone/>
            </a:pPr>
            <a:endParaRPr lang="en-US" dirty="0"/>
          </a:p>
          <a:p>
            <a:pPr marL="0" indent="0" algn="ctr">
              <a:buNone/>
            </a:pPr>
            <a:r>
              <a:rPr lang="en-US" i="1" dirty="0"/>
              <a:t>The contents of this presentation do not necessarily represent the policies or views of the U.S. Department of Education, nor do they imply endorsement by the U.S. Department of Education of any product, service or enterprise mentioned herein.</a:t>
            </a:r>
          </a:p>
          <a:p>
            <a:pPr marL="0" indent="0" algn="ctr">
              <a:buNone/>
            </a:pPr>
            <a:endParaRPr lang="en-US" dirty="0"/>
          </a:p>
        </p:txBody>
      </p:sp>
    </p:spTree>
    <p:extLst>
      <p:ext uri="{BB962C8B-B14F-4D97-AF65-F5344CB8AC3E}">
        <p14:creationId xmlns:p14="http://schemas.microsoft.com/office/powerpoint/2010/main" val="373247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5060181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E319AC10AADF7459E43BE7642EFCF67" ma:contentTypeVersion="0" ma:contentTypeDescription="Create a new document." ma:contentTypeScope="" ma:versionID="ce14300c086b45deaf72354093551d6c">
  <xsd:schema xmlns:xsd="http://www.w3.org/2001/XMLSchema" xmlns:xs="http://www.w3.org/2001/XMLSchema" xmlns:p="http://schemas.microsoft.com/office/2006/metadata/properties" targetNamespace="http://schemas.microsoft.com/office/2006/metadata/properties" ma:root="true" ma:fieldsID="d15787acf22db4e4c0ac8b858fca640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934CEE7-D84A-4FD4-A2FC-71A0597ABD99}"/>
</file>

<file path=customXml/itemProps2.xml><?xml version="1.0" encoding="utf-8"?>
<ds:datastoreItem xmlns:ds="http://schemas.openxmlformats.org/officeDocument/2006/customXml" ds:itemID="{CBE47F91-45A5-4330-9DA8-A896158B101E}"/>
</file>

<file path=customXml/itemProps3.xml><?xml version="1.0" encoding="utf-8"?>
<ds:datastoreItem xmlns:ds="http://schemas.openxmlformats.org/officeDocument/2006/customXml" ds:itemID="{4755F579-4707-43C9-B270-70D37DA0005F}"/>
</file>

<file path=docProps/app.xml><?xml version="1.0" encoding="utf-8"?>
<Properties xmlns="http://schemas.openxmlformats.org/officeDocument/2006/extended-properties" xmlns:vt="http://schemas.openxmlformats.org/officeDocument/2006/docPropsVTypes">
  <TotalTime>29</TotalTime>
  <Words>28</Words>
  <Application>Microsoft Office PowerPoint</Application>
  <PresentationFormat>On-screen Show (4:3)</PresentationFormat>
  <Paragraphs>3</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PowerPoint Presentation</vt:lpstr>
      <vt:lpstr>PowerPoint Presentation</vt:lpstr>
      <vt:lpstr>PowerPoint Presentation</vt:lpstr>
    </vt:vector>
  </TitlesOfParts>
  <Company>Oslo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 Heffen</dc:creator>
  <cp:lastModifiedBy>Sean Grobe</cp:lastModifiedBy>
  <cp:revision>10</cp:revision>
  <dcterms:created xsi:type="dcterms:W3CDTF">2015-04-01T21:25:11Z</dcterms:created>
  <dcterms:modified xsi:type="dcterms:W3CDTF">2015-04-14T18:27:23Z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0x0101000E319AC10AADF7459E43BE7642EFCF67</vt:lpwstr>
  </property>
</Properties>
</file>