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sldIdLst>
    <p:sldId id="256" r:id="rId5"/>
    <p:sldId id="257" r:id="rId6"/>
    <p:sldId id="258" r:id="rId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89" autoAdjust="0"/>
    <p:restoredTop sz="94660"/>
  </p:normalViewPr>
  <p:slideViewPr>
    <p:cSldViewPr snapToGrid="0" snapToObjects="1">
      <p:cViewPr varScale="1">
        <p:scale>
          <a:sx n="95" d="100"/>
          <a:sy n="95" d="100"/>
        </p:scale>
        <p:origin x="96" y="804"/>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565071"/>
            <a:ext cx="9144000" cy="544967"/>
          </a:xfrm>
        </p:spPr>
        <p:txBody>
          <a:bodyPr/>
          <a:lstStyle>
            <a:lvl1pPr algn="ctr">
              <a:defRPr>
                <a:solidFill>
                  <a:schemeClr val="bg1"/>
                </a:solidFill>
                <a:effectLst>
                  <a:outerShdw blurRad="50800" dist="38100" dir="5400000" algn="t" rotWithShape="0">
                    <a:prstClr val="black">
                      <a:alpha val="40000"/>
                    </a:prst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0" y="4110038"/>
            <a:ext cx="9144000" cy="65722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24000"/>
            <a:ext cx="4038600" cy="307062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23999"/>
            <a:ext cx="4038600" cy="307062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978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7641"/>
            <a:ext cx="4040188"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6" y="15978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077641"/>
            <a:ext cx="4041775"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5" name="Content Placeholder 4"/>
          <p:cNvSpPr>
            <a:spLocks noGrp="1"/>
          </p:cNvSpPr>
          <p:nvPr>
            <p:ph sz="quarter" idx="11"/>
          </p:nvPr>
        </p:nvSpPr>
        <p:spPr>
          <a:xfrm>
            <a:off x="544513" y="1012825"/>
            <a:ext cx="8261350" cy="3525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292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57943"/>
            <a:ext cx="5486400" cy="25877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354" y="935322"/>
            <a:ext cx="8862646" cy="58867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11086"/>
            <a:ext cx="8229600" cy="29835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1839686" y="4767263"/>
            <a:ext cx="4180114"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9" r:id="rId3"/>
    <p:sldLayoutId id="2147493460" r:id="rId4"/>
    <p:sldLayoutId id="2147493461" r:id="rId5"/>
    <p:sldLayoutId id="2147493465" r:id="rId6"/>
    <p:sldLayoutId id="2147493462" r:id="rId7"/>
    <p:sldLayoutId id="2147493464" r:id="rId8"/>
  </p:sldLayoutIdLst>
  <p:txStyles>
    <p:titleStyle>
      <a:lvl1pPr algn="l" defTabSz="457200" rtl="0" eaLnBrk="1" latinLnBrk="0" hangingPunct="1">
        <a:spcBef>
          <a:spcPct val="0"/>
        </a:spcBef>
        <a:buNone/>
        <a:defRPr sz="3000" b="1" kern="1200">
          <a:solidFill>
            <a:schemeClr val="tx2"/>
          </a:solidFill>
          <a:effectLst>
            <a:outerShdw blurRad="50800" dist="38100" dir="5400000" algn="t" rotWithShape="0">
              <a:prstClr val="black">
                <a:alpha val="40000"/>
              </a:prstClr>
            </a:outerShdw>
          </a:effectLst>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28055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542611" y="1215851"/>
            <a:ext cx="8279842" cy="3322812"/>
          </a:xfrm>
        </p:spPr>
        <p:txBody>
          <a:bodyPr>
            <a:normAutofit fontScale="62500" lnSpcReduction="20000"/>
          </a:bodyPr>
          <a:lstStyle/>
          <a:p>
            <a:pPr marL="0" indent="0" algn="ctr">
              <a:buNone/>
            </a:pPr>
            <a:r>
              <a:rPr lang="en-US" sz="5100" dirty="0"/>
              <a:t>This presentation was produced under an Interagency Agreement (IAA) between the U.S. Department of Education and the National Aeronautics and Space Administration (NASA), </a:t>
            </a:r>
            <a:br>
              <a:rPr lang="en-US" sz="5100" dirty="0"/>
            </a:br>
            <a:r>
              <a:rPr lang="en-US" sz="5100" dirty="0"/>
              <a:t>IAA ED-ESE-14-J-0013. </a:t>
            </a:r>
          </a:p>
          <a:p>
            <a:pPr marL="0" indent="0" algn="ctr">
              <a:buNone/>
            </a:pPr>
            <a:endParaRPr lang="en-US" sz="2900" dirty="0"/>
          </a:p>
          <a:p>
            <a:pPr marL="0" indent="0" algn="ctr">
              <a:buNone/>
            </a:pPr>
            <a:r>
              <a:rPr lang="en-US" sz="2900" i="1" dirty="0"/>
              <a:t>The contents of this presentation do not necessarily represent the policies or views of the U.S. Department of Education, nor do they imply endorsement by the U.S. Department of Education of any product, service or enterprise mentioned herein.</a:t>
            </a:r>
          </a:p>
          <a:p>
            <a:pPr marL="0" indent="0">
              <a:buNone/>
            </a:pPr>
            <a:endParaRPr lang="en-US" dirty="0"/>
          </a:p>
        </p:txBody>
      </p:sp>
    </p:spTree>
    <p:extLst>
      <p:ext uri="{BB962C8B-B14F-4D97-AF65-F5344CB8AC3E}">
        <p14:creationId xmlns:p14="http://schemas.microsoft.com/office/powerpoint/2010/main" val="380955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23408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6BCC7A-3928-49C3-BC2B-0999CC9DF74B}"/>
</file>

<file path=customXml/itemProps2.xml><?xml version="1.0" encoding="utf-8"?>
<ds:datastoreItem xmlns:ds="http://schemas.openxmlformats.org/officeDocument/2006/customXml" ds:itemID="{87D2A1B0-FF3E-4009-940D-AED0EB70AA20}"/>
</file>

<file path=customXml/itemProps3.xml><?xml version="1.0" encoding="utf-8"?>
<ds:datastoreItem xmlns:ds="http://schemas.openxmlformats.org/officeDocument/2006/customXml" ds:itemID="{7B6F2769-7194-4217-93D3-3AF3A4742282}"/>
</file>

<file path=docProps/app.xml><?xml version="1.0" encoding="utf-8"?>
<Properties xmlns="http://schemas.openxmlformats.org/officeDocument/2006/extended-properties" xmlns:vt="http://schemas.openxmlformats.org/officeDocument/2006/docPropsVTypes">
  <Template>FNEMasterTemplateForThemePreview.pptx</Template>
  <TotalTime>157</TotalTime>
  <Words>28</Words>
  <Application>Microsoft Office PowerPoint</Application>
  <PresentationFormat>On-screen Show (16:9)</PresentationFormat>
  <Paragraphs>3</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Sean Grobe</cp:lastModifiedBy>
  <cp:revision>43</cp:revision>
  <dcterms:created xsi:type="dcterms:W3CDTF">2010-04-12T23:12:02Z</dcterms:created>
  <dcterms:modified xsi:type="dcterms:W3CDTF">2015-04-14T18:04:51Z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